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9CBB6-5A5C-4CFD-91D8-C6691E2FE1D4}" v="2" dt="2025-01-15T10:34:19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a Mascarenhas" userId="a2387afc-9161-4cbc-be88-79e07f2889d5" providerId="ADAL" clId="{6149CBB6-5A5C-4CFD-91D8-C6691E2FE1D4}"/>
    <pc:docChg chg="modSld">
      <pc:chgData name="Carla Mascarenhas" userId="a2387afc-9161-4cbc-be88-79e07f2889d5" providerId="ADAL" clId="{6149CBB6-5A5C-4CFD-91D8-C6691E2FE1D4}" dt="2025-01-15T10:38:49.822" v="14" actId="20577"/>
      <pc:docMkLst>
        <pc:docMk/>
      </pc:docMkLst>
      <pc:sldChg chg="modSp mod">
        <pc:chgData name="Carla Mascarenhas" userId="a2387afc-9161-4cbc-be88-79e07f2889d5" providerId="ADAL" clId="{6149CBB6-5A5C-4CFD-91D8-C6691E2FE1D4}" dt="2025-01-15T10:38:49.822" v="14" actId="20577"/>
        <pc:sldMkLst>
          <pc:docMk/>
          <pc:sldMk cId="1327120754" sldId="257"/>
        </pc:sldMkLst>
        <pc:spChg chg="mod">
          <ac:chgData name="Carla Mascarenhas" userId="a2387afc-9161-4cbc-be88-79e07f2889d5" providerId="ADAL" clId="{6149CBB6-5A5C-4CFD-91D8-C6691E2FE1D4}" dt="2025-01-15T10:21:29.192" v="0" actId="20577"/>
          <ac:spMkLst>
            <pc:docMk/>
            <pc:sldMk cId="1327120754" sldId="257"/>
            <ac:spMk id="3" creationId="{9361EB20-D106-63D4-BE65-BE0013FA989E}"/>
          </ac:spMkLst>
        </pc:spChg>
        <pc:spChg chg="mod">
          <ac:chgData name="Carla Mascarenhas" userId="a2387afc-9161-4cbc-be88-79e07f2889d5" providerId="ADAL" clId="{6149CBB6-5A5C-4CFD-91D8-C6691E2FE1D4}" dt="2025-01-15T10:38:49.822" v="14" actId="20577"/>
          <ac:spMkLst>
            <pc:docMk/>
            <pc:sldMk cId="1327120754" sldId="257"/>
            <ac:spMk id="1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60031" y="1690381"/>
            <a:ext cx="4537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Designação do projeto | 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Porto Research, </a:t>
            </a:r>
            <a:r>
              <a:rPr lang="pt-PT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Technology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&amp; </a:t>
            </a:r>
            <a:r>
              <a:rPr lang="pt-PT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Innovation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Center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- Valorização e Transferência de Tecnologia</a:t>
            </a:r>
            <a:br>
              <a:rPr lang="pt-PT" sz="1100" dirty="0"/>
            </a:br>
            <a:r>
              <a:rPr lang="pt-PT" sz="1100" dirty="0"/>
              <a:t>Código do projeto 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NORTE-01-0246-FEDER-000065</a:t>
            </a:r>
          </a:p>
          <a:p>
            <a:r>
              <a:rPr lang="pt-PT" sz="1100" dirty="0"/>
              <a:t>Objetivo principal|</a:t>
            </a:r>
            <a:r>
              <a:rPr lang="pt-PT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Reforçar a investigação, o desenvolvimento tecnológico e a inovação</a:t>
            </a:r>
            <a:endParaRPr lang="pt-PT" sz="900" dirty="0"/>
          </a:p>
          <a:p>
            <a:r>
              <a:rPr lang="pt-PT" sz="1100" dirty="0"/>
              <a:t>Região de intervenção 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Norte</a:t>
            </a:r>
          </a:p>
          <a:p>
            <a:r>
              <a:rPr lang="pt-PT" sz="1100" dirty="0"/>
              <a:t>Entidade beneficiária 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Instituto Politécnico do Porto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/>
          </a:p>
        </p:txBody>
      </p:sp>
      <p:sp>
        <p:nvSpPr>
          <p:cNvPr id="16" name="CaixaDeTexto 15"/>
          <p:cNvSpPr txBox="1"/>
          <p:nvPr/>
        </p:nvSpPr>
        <p:spPr>
          <a:xfrm>
            <a:off x="2160031" y="2759066"/>
            <a:ext cx="453733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Data de aprovação | 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07-04-2022</a:t>
            </a:r>
          </a:p>
          <a:p>
            <a:r>
              <a:rPr lang="pt-PT" sz="1100" dirty="0"/>
              <a:t>Data de início | 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01-01-2022 </a:t>
            </a:r>
            <a:br>
              <a:rPr lang="pt-PT" sz="1100" dirty="0"/>
            </a:br>
            <a:r>
              <a:rPr lang="pt-PT" sz="1100" dirty="0"/>
              <a:t>Data de conclusão | 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30-11-2023</a:t>
            </a:r>
          </a:p>
          <a:p>
            <a:r>
              <a:rPr lang="pt-PT" sz="1100" dirty="0"/>
              <a:t>Custo total elegível 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1 501 132,55 EUR</a:t>
            </a:r>
          </a:p>
          <a:p>
            <a:r>
              <a:rPr lang="pt-PT" sz="1100" dirty="0"/>
              <a:t>Apoio financeiro da União Europeia |</a:t>
            </a:r>
            <a:r>
              <a:rPr lang="pt-PT" sz="900">
                <a:solidFill>
                  <a:schemeClr val="tx1">
                    <a:lumMod val="50000"/>
                    <a:lumOff val="50000"/>
                  </a:schemeClr>
                </a:solidFill>
              </a:rPr>
              <a:t>FEDER 1 275 962,67 EUR</a:t>
            </a:r>
            <a:endParaRPr lang="pt-PT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21" y="1041769"/>
            <a:ext cx="4754434" cy="33036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361EB20-D106-63D4-BE65-BE0013FA989E}"/>
              </a:ext>
            </a:extLst>
          </p:cNvPr>
          <p:cNvSpPr txBox="1"/>
          <p:nvPr/>
        </p:nvSpPr>
        <p:spPr>
          <a:xfrm>
            <a:off x="2098248" y="3697522"/>
            <a:ext cx="453733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Objetivos: </a:t>
            </a:r>
          </a:p>
          <a:p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1- Realização de projetos de transferência de conhecimento e tecnologia entre os grupos e centros de investigação do P.PORTO com empresas e outras organizações.</a:t>
            </a:r>
          </a:p>
          <a:p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2 - Estímulo junto das empresas para a utilização de novas tecnologias e soluções inovadoras como fator de aumento de competitividade.</a:t>
            </a:r>
          </a:p>
          <a:p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3 - Promoção de iniciativas de prestação de serviços especializados e de inovação.</a:t>
            </a:r>
          </a:p>
          <a:p>
            <a:endParaRPr lang="pt-PT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pt-PT" sz="1100" dirty="0"/>
              <a:t>Resultados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 Novos projetos de colaboração com empresas dinamizados pelo centro e interface tecnológico, iniciados ou concretizados durante o projeto – 4</a:t>
            </a:r>
          </a:p>
          <a:p>
            <a:pPr marL="171450" indent="-171450">
              <a:buFontTx/>
              <a:buChar char="-"/>
            </a:pP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Variação do número de clientes – 4</a:t>
            </a:r>
          </a:p>
          <a:p>
            <a:pPr marL="171450" indent="-171450">
              <a:buFontTx/>
              <a:buChar char="-"/>
            </a:pP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Variação do volume das prestações de serviços na atividade total da infraestrutura – 250.000,00€</a:t>
            </a:r>
          </a:p>
          <a:p>
            <a:endParaRPr lang="pt-PT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50c38d-66d2-490e-9cd8-711b535b7560">
      <Terms xmlns="http://schemas.microsoft.com/office/infopath/2007/PartnerControls"/>
    </lcf76f155ced4ddcb4097134ff3c332f>
    <TaxCatchAll xmlns="1ee2a153-ef7a-48bb-80a3-30b89b4ee9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8800BB02C48E34D8588EE7044076352" ma:contentTypeVersion="15" ma:contentTypeDescription="Criar um novo documento." ma:contentTypeScope="" ma:versionID="947e89b6c1766556979e049b99b1d889">
  <xsd:schema xmlns:xsd="http://www.w3.org/2001/XMLSchema" xmlns:xs="http://www.w3.org/2001/XMLSchema" xmlns:p="http://schemas.microsoft.com/office/2006/metadata/properties" xmlns:ns2="8850c38d-66d2-490e-9cd8-711b535b7560" xmlns:ns3="1ee2a153-ef7a-48bb-80a3-30b89b4ee9bb" targetNamespace="http://schemas.microsoft.com/office/2006/metadata/properties" ma:root="true" ma:fieldsID="993749cc7edece9ce28eee2da3d13113" ns2:_="" ns3:_="">
    <xsd:import namespace="8850c38d-66d2-490e-9cd8-711b535b7560"/>
    <xsd:import namespace="1ee2a153-ef7a-48bb-80a3-30b89b4ee9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0c38d-66d2-490e-9cd8-711b535b75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m" ma:readOnly="false" ma:fieldId="{5cf76f15-5ced-4ddc-b409-7134ff3c332f}" ma:taxonomyMulti="true" ma:sspId="1374c586-51ca-419d-b13a-551147e708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e2a153-ef7a-48bb-80a3-30b89b4ee9b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b271f55-34b1-40cf-aba6-11758ea0e2fc}" ma:internalName="TaxCatchAll" ma:showField="CatchAllData" ma:web="1ee2a153-ef7a-48bb-80a3-30b89b4ee9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6CA4CF-E96B-40F6-B9E7-B922E72E75A3}">
  <ds:schemaRefs>
    <ds:schemaRef ds:uri="1ee2a153-ef7a-48bb-80a3-30b89b4ee9bb"/>
    <ds:schemaRef ds:uri="8850c38d-66d2-490e-9cd8-711b535b756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E475AB1-3145-4CE1-81AE-05C255790E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5EB3E3-5E55-4742-BB67-0110B1687E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0c38d-66d2-490e-9cd8-711b535b7560"/>
    <ds:schemaRef ds:uri="1ee2a153-ef7a-48bb-80a3-30b89b4ee9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Ecrã Panorâmico</PresentationFormat>
  <Paragraphs>17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Carla Mascarenhas</cp:lastModifiedBy>
  <cp:revision>1</cp:revision>
  <dcterms:created xsi:type="dcterms:W3CDTF">2016-05-05T08:41:36Z</dcterms:created>
  <dcterms:modified xsi:type="dcterms:W3CDTF">2025-01-15T10:38:56Z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0x010100F8800BB02C48E34D8588EE7044076352</vt:lpwstr>
  </property>
  <property fmtid="{D5CDD505-2E9C-101B-9397-08002B2CF9AE}" pid="3" name="MediaServiceImageTags">
    <vt:lpwstr/>
  </property>
</Properties>
</file>